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2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60"/>
  </p:normalViewPr>
  <p:slideViewPr>
    <p:cSldViewPr snapToGrid="0">
      <p:cViewPr varScale="1">
        <p:scale>
          <a:sx n="30" d="100"/>
          <a:sy n="30" d="100"/>
        </p:scale>
        <p:origin x="528" y="272"/>
      </p:cViewPr>
      <p:guideLst>
        <p:guide orient="horz" pos="9072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1328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298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6312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9394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452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505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8805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4478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64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664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79A80-6AA7-4DF7-AAD2-76B6DA623AB4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8487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79A80-6AA7-4DF7-AAD2-76B6DA623AB4}" type="datetimeFigureOut">
              <a:rPr lang="pl-PL" smtClean="0"/>
              <a:t>6.11.2025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9D74A-E2D9-41AB-9CFA-A569913029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296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ole tekstowe 9">
            <a:extLst>
              <a:ext uri="{FF2B5EF4-FFF2-40B4-BE49-F238E27FC236}">
                <a16:creationId xmlns:a16="http://schemas.microsoft.com/office/drawing/2014/main" id="{9E65466B-03ED-4C9E-91D1-CCE4E3687A9C}"/>
              </a:ext>
            </a:extLst>
          </p:cNvPr>
          <p:cNvSpPr txBox="1"/>
          <p:nvPr/>
        </p:nvSpPr>
        <p:spPr>
          <a:xfrm>
            <a:off x="17867261" y="-15141991"/>
            <a:ext cx="24851203" cy="270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478" dirty="0"/>
              <a:t>(</a:t>
            </a:r>
            <a:r>
              <a:rPr lang="en-GB" sz="8478" dirty="0"/>
              <a:t>a</a:t>
            </a:r>
            <a:r>
              <a:rPr lang="pl-PL" sz="8478" dirty="0"/>
              <a:t>)</a:t>
            </a:r>
            <a:r>
              <a:rPr lang="en-GB" sz="8478" dirty="0"/>
              <a:t> Wroclaw University of Economics and Business, </a:t>
            </a:r>
            <a:endParaRPr lang="pl-PL" sz="8478" dirty="0"/>
          </a:p>
          <a:p>
            <a:r>
              <a:rPr lang="pl-PL" sz="8478" dirty="0"/>
              <a:t>(</a:t>
            </a:r>
            <a:r>
              <a:rPr lang="en-GB" sz="8478" dirty="0"/>
              <a:t>b</a:t>
            </a:r>
            <a:r>
              <a:rPr lang="pl-PL" sz="8478" dirty="0"/>
              <a:t>)</a:t>
            </a:r>
            <a:r>
              <a:rPr lang="en-GB" sz="8478" dirty="0"/>
              <a:t> West Pomeranian University of Technology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8F577251-C33F-4027-AF8D-FB3A0EB70ACC}"/>
              </a:ext>
            </a:extLst>
          </p:cNvPr>
          <p:cNvSpPr txBox="1"/>
          <p:nvPr/>
        </p:nvSpPr>
        <p:spPr>
          <a:xfrm>
            <a:off x="2108524" y="-10937728"/>
            <a:ext cx="46895488" cy="4368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95" dirty="0"/>
              <a:t>Comparative analysis of study results on e-commerce customer preferences in last-mile delivery in Poland</a:t>
            </a:r>
            <a:endParaRPr lang="en-GB" sz="13895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1ED38A44-D325-4EB3-AE61-DF2ECDA51A3D}"/>
              </a:ext>
            </a:extLst>
          </p:cNvPr>
          <p:cNvSpPr txBox="1"/>
          <p:nvPr/>
        </p:nvSpPr>
        <p:spPr>
          <a:xfrm>
            <a:off x="18484307" y="-19595700"/>
            <a:ext cx="29995909" cy="3571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1304" dirty="0"/>
              <a:t>Jarosław Witkowski </a:t>
            </a:r>
            <a:r>
              <a:rPr lang="pl-PL" sz="5652" dirty="0"/>
              <a:t>(a) </a:t>
            </a:r>
            <a:r>
              <a:rPr lang="pl-PL" sz="11304" dirty="0"/>
              <a:t>, Agnieszka Skowrońska </a:t>
            </a:r>
            <a:r>
              <a:rPr lang="pl-PL" sz="5652" dirty="0"/>
              <a:t>(a), </a:t>
            </a:r>
            <a:r>
              <a:rPr lang="pl-PL" sz="11304" dirty="0"/>
              <a:t>Katarzyna </a:t>
            </a:r>
            <a:r>
              <a:rPr lang="pl-PL" sz="11304" dirty="0" err="1"/>
              <a:t>Cheba</a:t>
            </a:r>
            <a:r>
              <a:rPr lang="pl-PL" sz="11304" dirty="0"/>
              <a:t> </a:t>
            </a:r>
            <a:r>
              <a:rPr lang="pl-PL" sz="5652" dirty="0"/>
              <a:t>(b)</a:t>
            </a:r>
            <a:r>
              <a:rPr lang="pl-PL" sz="11304" dirty="0"/>
              <a:t>, Anna Baraniecka </a:t>
            </a:r>
            <a:r>
              <a:rPr lang="pl-PL" sz="5652" dirty="0"/>
              <a:t>(a) </a:t>
            </a:r>
            <a:endParaRPr lang="en-GB" sz="5652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95DA733F-E03F-A748-B051-E28A1F1F4215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22" y="-19521459"/>
            <a:ext cx="13772679" cy="7206203"/>
          </a:xfrm>
          <a:prstGeom prst="rect">
            <a:avLst/>
          </a:prstGeom>
        </p:spPr>
      </p:pic>
      <p:sp>
        <p:nvSpPr>
          <p:cNvPr id="2" name="pole tekstowe 1"/>
          <p:cNvSpPr txBox="1"/>
          <p:nvPr/>
        </p:nvSpPr>
        <p:spPr>
          <a:xfrm>
            <a:off x="13157200" y="4165600"/>
            <a:ext cx="203250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6000" b="1" dirty="0"/>
              <a:t>AUTOR / AUTORZY i ich afiliacja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13309600" y="1168400"/>
            <a:ext cx="203250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600" b="1" dirty="0"/>
              <a:t>TYTUŁ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1270000" y="6934200"/>
            <a:ext cx="4884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b="1" dirty="0"/>
              <a:t>TREŚĆ</a:t>
            </a:r>
          </a:p>
        </p:txBody>
      </p:sp>
    </p:spTree>
    <p:extLst>
      <p:ext uri="{BB962C8B-B14F-4D97-AF65-F5344CB8AC3E}">
        <p14:creationId xmlns:p14="http://schemas.microsoft.com/office/powerpoint/2010/main" val="421069132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218</TotalTime>
  <Words>61</Words>
  <Application>Microsoft Macintosh PowerPoint</Application>
  <PresentationFormat>Niestandardowy</PresentationFormat>
  <Paragraphs>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Artur Kujawski</dc:creator>
  <cp:lastModifiedBy>Marzena Frankowska</cp:lastModifiedBy>
  <cp:revision>30</cp:revision>
  <dcterms:created xsi:type="dcterms:W3CDTF">2018-08-29T09:08:41Z</dcterms:created>
  <dcterms:modified xsi:type="dcterms:W3CDTF">2025-11-06T13:07:02Z</dcterms:modified>
</cp:coreProperties>
</file>